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323E2C-4E81-4957-A2C3-4406FBD57096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F42C1C4-93E2-4E9C-9FD1-DFF5EFFB9F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2438400"/>
          </a:xfrm>
        </p:spPr>
        <p:txBody>
          <a:bodyPr/>
          <a:lstStyle/>
          <a:p>
            <a:r>
              <a:rPr lang="en-US" dirty="0" smtClean="0"/>
              <a:t>Templeton Elementary School Building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6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Over 90 Years </a:t>
            </a:r>
            <a:r>
              <a:rPr lang="en-US" sz="1800" dirty="0"/>
              <a:t>O</a:t>
            </a:r>
            <a:r>
              <a:rPr lang="en-US" sz="1800" dirty="0" smtClean="0"/>
              <a:t>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Capital Repairs Needed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Not Handicapped Accessible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Technology Lacking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No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Limited Kitchen (BES) – No cooking allowed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No Playing Fields (BES)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658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academic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Four Kindergarten Classes in TC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Need an </a:t>
            </a:r>
            <a:r>
              <a:rPr lang="en-US" sz="1800" dirty="0" smtClean="0"/>
              <a:t>additional </a:t>
            </a:r>
            <a:r>
              <a:rPr lang="en-US" sz="1800" dirty="0" smtClean="0"/>
              <a:t>Grade 1 next year to keep class size under 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Art and Music share use </a:t>
            </a:r>
            <a:r>
              <a:rPr lang="en-US" sz="1800" dirty="0" smtClean="0"/>
              <a:t>of the </a:t>
            </a:r>
            <a:r>
              <a:rPr lang="en-US" sz="1800" dirty="0" smtClean="0"/>
              <a:t>cafeteria at 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Music and Art share a classroom at BES.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Gym at TC is in a small classroom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There is no space for special education services at TC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only place for gym and recess at BES is a paved lot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615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 child with a broken leg had to change classrooms because there was no way to get him to the third floor where his  regular class  is located.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Third grade students had to be bused to the middle school for the new PARCC  test because BES could not accommodate the technology </a:t>
            </a:r>
            <a:r>
              <a:rPr lang="en-US" sz="1800" dirty="0" smtClean="0"/>
              <a:t>necessary.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Extended day is located at the middle school requiring students to be bused, because  handicapped students could not access the program at BES or TC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Students do not have access to internet resources because  wireless connections do not  work at BES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37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the buildings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East Templeton is an excellent example as to why repairing  the buildings is not a good idea.</a:t>
            </a:r>
          </a:p>
          <a:p>
            <a:endParaRPr lang="en-US" sz="1800" dirty="0"/>
          </a:p>
          <a:p>
            <a:r>
              <a:rPr lang="en-US" sz="1800" dirty="0" smtClean="0"/>
              <a:t>Some of the repairs necessary will require  the students to be moved to another location while they are being completed.</a:t>
            </a:r>
          </a:p>
          <a:p>
            <a:endParaRPr lang="en-US" sz="1800" dirty="0" smtClean="0"/>
          </a:p>
          <a:p>
            <a:r>
              <a:rPr lang="en-US" sz="1800" dirty="0" smtClean="0"/>
              <a:t>Even with repair we will continue to have the handicapped </a:t>
            </a:r>
            <a:r>
              <a:rPr lang="en-US" sz="1800" dirty="0" smtClean="0"/>
              <a:t>accessible issues</a:t>
            </a:r>
            <a:endParaRPr lang="en-US" sz="1800" dirty="0" smtClean="0"/>
          </a:p>
          <a:p>
            <a:r>
              <a:rPr lang="en-US" sz="1800" dirty="0" smtClean="0"/>
              <a:t>We would not be able to add the things that are missing, (gym, kitchen, more rooms)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405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520940" cy="3733800"/>
          </a:xfrm>
        </p:spPr>
        <p:txBody>
          <a:bodyPr/>
          <a:lstStyle/>
          <a:p>
            <a:pPr algn="ctr"/>
            <a:r>
              <a:rPr lang="en-US" dirty="0" smtClean="0"/>
              <a:t>We are trying </a:t>
            </a:r>
            <a:r>
              <a:rPr lang="en-US" smtClean="0"/>
              <a:t>to </a:t>
            </a:r>
            <a:r>
              <a:rPr lang="en-US" smtClean="0"/>
              <a:t>off-set </a:t>
            </a:r>
            <a:r>
              <a:rPr lang="en-US" dirty="0" smtClean="0"/>
              <a:t>the impact of the design phase through donations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donations are already coming in to support the new school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 can do this if we work together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2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151</TotalTime>
  <Words>295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Templeton Elementary School Building Project</vt:lpstr>
      <vt:lpstr>Current Conditions</vt:lpstr>
      <vt:lpstr>Current academic challenges</vt:lpstr>
      <vt:lpstr>Challenges for students</vt:lpstr>
      <vt:lpstr>Repairing the buildings</vt:lpstr>
      <vt:lpstr>We are trying to off-set the impact of the design phase through donations  donations are already coming in to support the new school  We can do this if we work together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Miller</dc:creator>
  <cp:lastModifiedBy>Hampshire College</cp:lastModifiedBy>
  <cp:revision>8</cp:revision>
  <cp:lastPrinted>2014-03-22T13:01:16Z</cp:lastPrinted>
  <dcterms:created xsi:type="dcterms:W3CDTF">2014-03-21T22:59:05Z</dcterms:created>
  <dcterms:modified xsi:type="dcterms:W3CDTF">2014-03-24T19:50:21Z</dcterms:modified>
</cp:coreProperties>
</file>